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3B128C-CFB3-440C-BCAF-D236928D6128}" v="2" dt="2023-09-21T13:10:27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5" d="100"/>
          <a:sy n="65" d="100"/>
        </p:scale>
        <p:origin x="2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Main" userId="a8c6b8db562fd991" providerId="LiveId" clId="{893B128C-CFB3-440C-BCAF-D236928D6128}"/>
    <pc:docChg chg="modSld">
      <pc:chgData name="Melanie Main" userId="a8c6b8db562fd991" providerId="LiveId" clId="{893B128C-CFB3-440C-BCAF-D236928D6128}" dt="2023-09-21T13:10:49.849" v="82" actId="1076"/>
      <pc:docMkLst>
        <pc:docMk/>
      </pc:docMkLst>
      <pc:sldChg chg="addSp modSp mod">
        <pc:chgData name="Melanie Main" userId="a8c6b8db562fd991" providerId="LiveId" clId="{893B128C-CFB3-440C-BCAF-D236928D6128}" dt="2023-09-21T13:10:49.849" v="82" actId="1076"/>
        <pc:sldMkLst>
          <pc:docMk/>
          <pc:sldMk cId="1749670792" sldId="260"/>
        </pc:sldMkLst>
        <pc:spChg chg="add mod">
          <ac:chgData name="Melanie Main" userId="a8c6b8db562fd991" providerId="LiveId" clId="{893B128C-CFB3-440C-BCAF-D236928D6128}" dt="2023-09-21T13:10:49.849" v="82" actId="1076"/>
          <ac:spMkLst>
            <pc:docMk/>
            <pc:sldMk cId="1749670792" sldId="260"/>
            <ac:spMk id="2" creationId="{B712B64E-B240-D8FC-F5DD-BA124D728D67}"/>
          </ac:spMkLst>
        </pc:spChg>
        <pc:spChg chg="mod">
          <ac:chgData name="Melanie Main" userId="a8c6b8db562fd991" providerId="LiveId" clId="{893B128C-CFB3-440C-BCAF-D236928D6128}" dt="2023-09-21T13:09:57.489" v="16" actId="20577"/>
          <ac:spMkLst>
            <pc:docMk/>
            <pc:sldMk cId="1749670792" sldId="260"/>
            <ac:spMk id="4" creationId="{6A7DCD0B-96A7-AAE0-3641-E054AFAA55C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04D83-321B-9EFD-9F30-7B6F06AB3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D4293-A19C-8DA6-38D7-5208D2446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B3AC0-00E9-9BCD-FCAE-02B42C3BC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80CD-0CDF-410D-880A-A2868A60AED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36D23-F6A3-8BC1-ECF8-C9A372CE8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9B49F-D51C-EA68-F800-24658BE69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672-D045-424E-AFFB-1482295FF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51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0A53-8202-848E-3456-C049E0B2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9DE95-8362-0CD8-327F-410AE034B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EAE0B-DB87-BDFB-5862-AE19DB364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80CD-0CDF-410D-880A-A2868A60AED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2C69A-84FB-81AE-B1C3-035910A06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40149-4947-124E-FF76-F886A18E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672-D045-424E-AFFB-1482295FF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88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409B21-DBA1-ABE5-7EF7-E75734BA4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F5D0E-7674-644C-DE85-2E3FD828A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B0E27-13A4-A57D-DD96-A2521B61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80CD-0CDF-410D-880A-A2868A60AED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324A1-0D90-E36A-43AE-CC41CB06D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A3F72-747D-3CB5-D0CA-F5703DC82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672-D045-424E-AFFB-1482295FF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02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AD90-E8DA-7C01-AEE6-60C7FC64E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FC554-4B9F-15F7-77DA-81C7FB3C8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0D293-C6F3-B4C0-AB15-8CB063344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80CD-0CDF-410D-880A-A2868A60AED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01214-22C0-B7F7-9514-8497321E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E8905-E809-960B-3276-070D3C990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672-D045-424E-AFFB-1482295FF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17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B5B37-11B5-198C-BA5C-EE4D5F994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D2FF0-E485-BBA6-BA1F-1C10DF3A5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73645-F5BE-2266-5FB1-161395AA1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80CD-0CDF-410D-880A-A2868A60AED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142DF-AD77-10C8-E769-C294544C1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0063E-254E-76E0-1AB2-30355DC6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672-D045-424E-AFFB-1482295FF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06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E7B87-A734-5BC2-A129-A4E2E9E97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C0B6A-CE31-2E3C-7C04-7CB261779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D8124-391C-EBCA-72A1-777D0E837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C1436-8AE2-E71C-9043-6BC3897EE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80CD-0CDF-410D-880A-A2868A60AED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D8A0C-07BA-94BB-ADDA-2834BF453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883DD-544F-7301-66C9-80B705131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672-D045-424E-AFFB-1482295FF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99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5A845-385D-3AAE-0432-2664A2028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A2E22-DFEF-A8B4-1250-D0A38B970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C39DB-8CDD-BD0C-6A58-13068DB2A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ABC3E8-62BE-C795-5055-2F485FCD9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EDE10-A9E3-4150-6AB6-E93689C557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946DA6-3B0A-2830-685F-556F0C80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80CD-0CDF-410D-880A-A2868A60AED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FE6945-216B-3ECC-EF03-9470B939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DF15A9-79C2-2CA3-6F2A-EE9978865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672-D045-424E-AFFB-1482295FF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72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68B17-3D18-05E1-DA1D-0F6E5D593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92F064-20D0-5395-500D-D7A338525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80CD-0CDF-410D-880A-A2868A60AED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36ECB-CBDA-6BF9-B39D-0E526DEAA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BECBF-75A3-F72C-9D84-797C2EA32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672-D045-424E-AFFB-1482295FF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15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483C7F-DDBB-B41D-A1C4-426777BD3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80CD-0CDF-410D-880A-A2868A60AED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1C369-6D22-0A8A-6C13-645218E70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26D11-B099-B0E3-6FBC-8A7DEB33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672-D045-424E-AFFB-1482295FF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1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7F14-FDA0-B2EA-8660-2B4F10C0A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A8F3D-63AE-27EB-8080-057BBE9CB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A56AD-BF0F-8FC2-0CBB-3F913652E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AB5EE-7B1C-3299-6DD1-1851933C4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80CD-0CDF-410D-880A-A2868A60AED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04D39-0BE3-9539-C892-6FA1AFBB3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CC510-E194-97D2-1FFC-C3A8ABC92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672-D045-424E-AFFB-1482295FF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84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08FB4-CC55-9017-A477-07AA2D552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524369-BDA4-4989-2338-2DBAC63E2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491F9-D689-B1B0-141E-633B2B955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68A14-A3CD-31A0-84A6-D99B3572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80CD-0CDF-410D-880A-A2868A60AED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347F5-31BB-EE90-DE29-23FAC418D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99CF9-DDD6-51A7-1C44-4B9CE7FE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672-D045-424E-AFFB-1482295FF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76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91B89-1730-7FB2-BAFF-EBD8EB696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BF2EF-5823-22D6-4BBB-6617540FD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FF9EB-251D-655E-2A82-F806B5E71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D80CD-0CDF-410D-880A-A2868A60AED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C249F-5B63-ABD4-DC14-E224BE740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01E2F-D3D8-F554-C949-D54A49FB75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06672-D045-424E-AFFB-1482295FF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29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el@diginbruntsfield.co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embers@diginbruntsfield.co.uk" TargetMode="External"/><Relationship Id="rId4" Type="http://schemas.openxmlformats.org/officeDocument/2006/relationships/hyperlink" Target="http://www.diginbruntsfield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7DCD0B-96A7-AAE0-3641-E054AFAA55CE}"/>
              </a:ext>
            </a:extLst>
          </p:cNvPr>
          <p:cNvSpPr txBox="1"/>
          <p:nvPr/>
        </p:nvSpPr>
        <p:spPr>
          <a:xfrm>
            <a:off x="2354067" y="1813650"/>
            <a:ext cx="70219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noProof="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 </a:t>
            </a: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 ISSUE</a:t>
            </a:r>
            <a:endParaRPr kumimoji="0" lang="en-GB" sz="6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Dig-in Bruntsfield">
            <a:extLst>
              <a:ext uri="{FF2B5EF4-FFF2-40B4-BE49-F238E27FC236}">
                <a16:creationId xmlns:a16="http://schemas.microsoft.com/office/drawing/2014/main" id="{E267B76E-2AC3-E682-FBD6-949A54FB0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623" y="862745"/>
            <a:ext cx="1696792" cy="169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12B64E-B240-D8FC-F5DD-BA124D728D67}"/>
              </a:ext>
            </a:extLst>
          </p:cNvPr>
          <p:cNvSpPr txBox="1"/>
          <p:nvPr/>
        </p:nvSpPr>
        <p:spPr>
          <a:xfrm>
            <a:off x="1160206" y="6228114"/>
            <a:ext cx="9871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Melanie Main  </a:t>
            </a:r>
            <a:r>
              <a:rPr lang="en-GB" dirty="0">
                <a:hlinkClick r:id="rId4"/>
              </a:rPr>
              <a:t>Mel@diginbruntsfield.co.uk</a:t>
            </a:r>
            <a:r>
              <a:rPr lang="en-GB" dirty="0"/>
              <a:t>     07775 665499</a:t>
            </a:r>
          </a:p>
        </p:txBody>
      </p:sp>
    </p:spTree>
    <p:extLst>
      <p:ext uri="{BB962C8B-B14F-4D97-AF65-F5344CB8AC3E}">
        <p14:creationId xmlns:p14="http://schemas.microsoft.com/office/powerpoint/2010/main" val="174967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7DCD0B-96A7-AAE0-3641-E054AFAA55CE}"/>
              </a:ext>
            </a:extLst>
          </p:cNvPr>
          <p:cNvSpPr txBox="1"/>
          <p:nvPr/>
        </p:nvSpPr>
        <p:spPr>
          <a:xfrm>
            <a:off x="173931" y="231856"/>
            <a:ext cx="1055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</a:t>
            </a:r>
          </a:p>
        </p:txBody>
      </p:sp>
      <p:pic>
        <p:nvPicPr>
          <p:cNvPr id="1026" name="Picture 2" descr="Dig-in Bruntsfield">
            <a:extLst>
              <a:ext uri="{FF2B5EF4-FFF2-40B4-BE49-F238E27FC236}">
                <a16:creationId xmlns:a16="http://schemas.microsoft.com/office/drawing/2014/main" id="{E267B76E-2AC3-E682-FBD6-949A54FB0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884" y="5604919"/>
            <a:ext cx="1282577" cy="128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F224566-91F3-730C-E4F0-88CFA379CBCC}"/>
              </a:ext>
            </a:extLst>
          </p:cNvPr>
          <p:cNvSpPr txBox="1"/>
          <p:nvPr/>
        </p:nvSpPr>
        <p:spPr>
          <a:xfrm>
            <a:off x="6862488" y="1205605"/>
            <a:ext cx="441468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beginning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2013 Dig-in set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raised £30,000 from over 300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Shop opened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first decade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Static membership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Spectacular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 and after</a:t>
            </a:r>
          </a:p>
          <a:p>
            <a:endParaRPr lang="en-GB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 – a new decade </a:t>
            </a:r>
          </a:p>
        </p:txBody>
      </p:sp>
      <p:pic>
        <p:nvPicPr>
          <p:cNvPr id="5" name="Picture 2" descr="shopfront">
            <a:extLst>
              <a:ext uri="{FF2B5EF4-FFF2-40B4-BE49-F238E27FC236}">
                <a16:creationId xmlns:a16="http://schemas.microsoft.com/office/drawing/2014/main" id="{079F8DE1-4BCA-79D5-210E-475ED742B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39" y="1022362"/>
            <a:ext cx="6191250" cy="562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48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7DCD0B-96A7-AAE0-3641-E054AFAA55CE}"/>
              </a:ext>
            </a:extLst>
          </p:cNvPr>
          <p:cNvSpPr txBox="1"/>
          <p:nvPr/>
        </p:nvSpPr>
        <p:spPr>
          <a:xfrm>
            <a:off x="1069674" y="380057"/>
            <a:ext cx="9851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/>
              <a:t>Investment for the future: modernising and renovation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 descr="Dig-in Bruntsfield">
            <a:extLst>
              <a:ext uri="{FF2B5EF4-FFF2-40B4-BE49-F238E27FC236}">
                <a16:creationId xmlns:a16="http://schemas.microsoft.com/office/drawing/2014/main" id="{5C66A5C4-2C63-7A76-E9B6-36189B4EF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884" y="5575423"/>
            <a:ext cx="1282577" cy="128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">
            <a:extLst>
              <a:ext uri="{FF2B5EF4-FFF2-40B4-BE49-F238E27FC236}">
                <a16:creationId xmlns:a16="http://schemas.microsoft.com/office/drawing/2014/main" id="{1F540054-9BFF-CE68-93C8-718CF278C6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60DFA8-6389-51C6-D9E3-F8F8CC3B21FE}"/>
              </a:ext>
            </a:extLst>
          </p:cNvPr>
          <p:cNvSpPr txBox="1"/>
          <p:nvPr/>
        </p:nvSpPr>
        <p:spPr>
          <a:xfrm>
            <a:off x="1425676" y="1612489"/>
            <a:ext cx="94953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  </a:t>
            </a:r>
            <a:r>
              <a:rPr lang="en-GB" sz="6000" b="1" dirty="0"/>
              <a:t>Aiming for £15000</a:t>
            </a:r>
          </a:p>
          <a:p>
            <a:endParaRPr lang="en-GB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b="1" dirty="0"/>
              <a:t>Shop refurbishment 	£5000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b="1" dirty="0"/>
              <a:t>New EPOS 				£6000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b="1" dirty="0"/>
              <a:t>New Chillers 			£3000 </a:t>
            </a:r>
          </a:p>
        </p:txBody>
      </p:sp>
    </p:spTree>
    <p:extLst>
      <p:ext uri="{BB962C8B-B14F-4D97-AF65-F5344CB8AC3E}">
        <p14:creationId xmlns:p14="http://schemas.microsoft.com/office/powerpoint/2010/main" val="79977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7DCD0B-96A7-AAE0-3641-E054AFAA55CE}"/>
              </a:ext>
            </a:extLst>
          </p:cNvPr>
          <p:cNvSpPr txBox="1"/>
          <p:nvPr/>
        </p:nvSpPr>
        <p:spPr>
          <a:xfrm>
            <a:off x="1268361" y="600219"/>
            <a:ext cx="1236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/>
              <a:t>How the Share Offer will work 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 descr="Dig-in Bruntsfield">
            <a:extLst>
              <a:ext uri="{FF2B5EF4-FFF2-40B4-BE49-F238E27FC236}">
                <a16:creationId xmlns:a16="http://schemas.microsoft.com/office/drawing/2014/main" id="{74D65BF5-32F8-C216-AC6E-53B746AE6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884" y="5575423"/>
            <a:ext cx="1282577" cy="128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D6666B-47E7-71B6-AC6F-53D9A4EB232B}"/>
              </a:ext>
            </a:extLst>
          </p:cNvPr>
          <p:cNvSpPr txBox="1"/>
          <p:nvPr/>
        </p:nvSpPr>
        <p:spPr>
          <a:xfrm>
            <a:off x="226142" y="1396181"/>
            <a:ext cx="119658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/>
              <a:t>Target  £15,000     </a:t>
            </a:r>
            <a:r>
              <a:rPr lang="en-GB" sz="4000" dirty="0"/>
              <a:t>Min £10,000 Max £20,000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/>
              <a:t>Wednesday 25th October to Friday 17th November</a:t>
            </a:r>
            <a:r>
              <a:rPr lang="en-GB" sz="4000" dirty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Investment Limits:  from one share </a:t>
            </a:r>
            <a:r>
              <a:rPr lang="en-GB" sz="4000" b="1" dirty="0"/>
              <a:t>£25 to £3000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Launch </a:t>
            </a:r>
            <a:r>
              <a:rPr lang="en-GB" sz="4000" b="1" dirty="0"/>
              <a:t>25th October at the </a:t>
            </a:r>
            <a:r>
              <a:rPr lang="en-GB" sz="4000" b="1" dirty="0" err="1"/>
              <a:t>Bruntsfield</a:t>
            </a:r>
            <a:r>
              <a:rPr lang="en-GB" sz="4000" b="1" dirty="0"/>
              <a:t> Hotel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Shop stalls, printed material, social media, website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Buy shares on </a:t>
            </a:r>
            <a:r>
              <a:rPr lang="en-GB" sz="4000" dirty="0">
                <a:hlinkClick r:id="rId4"/>
              </a:rPr>
              <a:t>www.diginbruntsfield.co.uk</a:t>
            </a:r>
            <a:r>
              <a:rPr lang="en-GB" sz="4000" dirty="0"/>
              <a:t>.  Paper forms available application forms from the shop or by request to </a:t>
            </a:r>
            <a:r>
              <a:rPr lang="en-GB" sz="4000" dirty="0">
                <a:hlinkClick r:id="rId5"/>
              </a:rPr>
              <a:t>members@diginbruntsfield.co.uk</a:t>
            </a:r>
            <a:endParaRPr lang="en-GB" sz="4000" dirty="0"/>
          </a:p>
          <a:p>
            <a:r>
              <a:rPr lang="en-GB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6877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7DCD0B-96A7-AAE0-3641-E054AFAA55CE}"/>
              </a:ext>
            </a:extLst>
          </p:cNvPr>
          <p:cNvSpPr txBox="1"/>
          <p:nvPr/>
        </p:nvSpPr>
        <p:spPr>
          <a:xfrm>
            <a:off x="576877" y="455791"/>
            <a:ext cx="1134158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you can do to help!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4000" dirty="0"/>
              <a:t>Buy shares for yourself and your family or as a gift.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4000" dirty="0"/>
              <a:t>Buy a share to be gifted to one of our volunteers. 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4000" dirty="0"/>
              <a:t>Tell your neighbours, friends and colleagues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4000" dirty="0"/>
              <a:t>Share us on social media, follow Dig-In on Instagram 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4000" dirty="0"/>
              <a:t>Invite us to come and talk to a group or organisation you know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4000" dirty="0"/>
              <a:t>Visit our website and share our QR code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 descr="Dig-in Bruntsfield">
            <a:extLst>
              <a:ext uri="{FF2B5EF4-FFF2-40B4-BE49-F238E27FC236}">
                <a16:creationId xmlns:a16="http://schemas.microsoft.com/office/drawing/2014/main" id="{1CD1723B-06FC-B349-6F28-FF71BFDFE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884" y="5575423"/>
            <a:ext cx="1282577" cy="128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513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231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Sohler</dc:creator>
  <cp:lastModifiedBy>Melanie Main</cp:lastModifiedBy>
  <cp:revision>14</cp:revision>
  <dcterms:created xsi:type="dcterms:W3CDTF">2023-04-14T14:27:07Z</dcterms:created>
  <dcterms:modified xsi:type="dcterms:W3CDTF">2023-09-21T13:10:55Z</dcterms:modified>
</cp:coreProperties>
</file>